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19" autoAdjust="0"/>
    <p:restoredTop sz="96163" autoAdjust="0"/>
  </p:normalViewPr>
  <p:slideViewPr>
    <p:cSldViewPr>
      <p:cViewPr varScale="1">
        <p:scale>
          <a:sx n="91" d="100"/>
          <a:sy n="91" d="100"/>
        </p:scale>
        <p:origin x="20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7/27/21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24575,'7'0'0,"9"-4"0,-3 3 0,7-3 0,-6 4 0,-3 0 0,3 0 0,-6 0 0,5-3 0,-5-1 0,3-3 0,2 3 0,-1 0 0,11 4 0,-7 0 0,4 0 0,11-5 0,-13 3 0,13-4 0,-11 2 0,1 3 0,1-3 0,-2 1 0,-6 2 0,7-2 0,-6 3 0,11 0 0,-4 0 0,16 0 0,2 0 0,11 0 0,-16 0 0,1 0 0,-20 0 0,4 0 0,-6 0 0,1 0 0,-1 3 0,6-2 0,2 2 0,-1-3 0,15 11 0,-11-8 0,7 9 0,4-12 0,-18 0 0,13 0 0,-11 0 0,2 0 0,5 0 0,0 0 0,1 0 0,-7 0 0,-4 0 0,2 0 0,-6 0 0,13 0 0,-14 0 0,13 0 0,-12 0 0,7 0 0,-6 0 0,1 0 0,5 0 0,12 0 0,-2 0 0,8 0 0,0 0 0,-9 0 0,9 0 0,-10 0 0,-1 0 0,11 0 0,2 0 0,-5 0 0,1 0 0,-20 0 0,20 0 0,-17 0 0,28 0 0,-13 0 0,1 0 0,22 0 0,-19 0 0,23 5 0,-10-3 0,-13 7 0,-1-9 0,-18 7 0,18-7 0,-3 4 0,28-4 0,-9 0 0,-2 0 0,-2 0 0,-25 0 0,6 0 0,-19 0 0,0 0 0,-1 0 0,1 3 0,0 1 0,9 0 0,-8-1 0,14-3 0,6 0 0,-2 0 0,8 0 0,-17 0 0,5 0 0,6 0 0,9 0 0,10 0 0,0 0 0,0 0 0,-17 0 0,3 0 0,-16 0 0,7 0 0,9 0 0,-12 0 0,32 0 0,-20 0 0,35 0 0,-8 0 0,11 0 0,0 0 0,-11 0 0,-13-4 0,-14 3 0,1-3 0,13 4 0,3 0 0,-3-5 0,8-2 0,-16 1 0,29-7 0,-29 7 0,5-2 0,-21 0 0,-5 7 0,-2-3 0,-9 4 0,-1 0 0,-2 0 0,2 0 0,-2 0 0,2 0 0,6 0 0,-7 0 0,8 0 0,-1 0 0,-7-3 0,7 2 0,-9-2 0,9-1 0,-10 3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0T01:16:0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24575,'20'-4'0,"-4"-1"0,21 0 0,-3-9 0,28 11 0,-9-14 0,19 9 0,-18-5 0,28-10 0,-36 14 0,34-6 0,-37 9 0,18 5 0,-10-5 0,-10 2 0,7 3 0,-18-3 0,2 4 0,-6 0 0,-10 0 0,31 0 0,-10 0 0,45 0 0,-15 0 0,18 0 0,-21 0 0,8 0 0,-8 0 0,0 0 0,-13 0 0,-13 0 0,-11 8 0,-5-6 0,-2 9 0,0-10 0,-4 6 0,10-7 0,6 4 0,-8-4 0,12 0 0,-14 4 0,16-3 0,-8 3 0,18 7 0,-8-8 0,55 15 0,-23-17 0,26 6 0,-26-7 0,-19 0 0,-2 0 0,-2 0 0,-20 0 0,20 6 0,-19-5 0,18 10 0,3-9 0,13 3 0,11-5 0,10 0 0,-8 0 0,19 0 0,-30 0 0,6 0 0,-31 0 0,-4 0 0,-9 0 0,16 0 0,-2 0 0,26 0 0,-15 0 0,-2 0 0,-2 0 0,-9 0 0,-5 0 0,1 0 0,-23 0 0,12 0 0,-13 0 0,5 0 0,3 0 0,-11 0 0,16 0 0,-12 0 0,3 0 0,4 0 0,-8 0 0,8 0 0,-5 7 0,-4-3 0,2 4 0,-5-2 0,3-5 0,-1 5 0,1-5 0,3 2 0,17-3 0,-7 0 0,8 0 0,5 0 0,-19 0 0,39 0 0,-19 0 0,44 0 0,-15 0 0,-15 0 0,2 0 0,36 0 0,9 0 0,-14 0 0,-21 0 0,-13 0 0,-3 0 0,-7 0 0,20 13 0,-7-9 0,-3 2 0,3 1 0,18-7 0,-17 0 0,-2 0 0,0 0 0,6 0 0,-29 0 0,-1 0 0,-10 0 0,-8 0 0,1 0 0,1 0 0,4 0 0,-1 0 0,20-6 0,-12 5 0,5-5 0,-10 3 0,-7 2 0,-1-2 0,-1 3 0,-3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download/desktop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1Summer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1" y="3004066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330998" y="4312851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Recommend project environment</a:t>
            </a:r>
          </a:p>
          <a:p>
            <a:pPr lvl="1"/>
            <a:r>
              <a:rPr lang="en-US" dirty="0"/>
              <a:t>VirtualBox + Ubuntu + Linux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564621" y="3042967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computer systems today are a certain form of 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endParaRPr lang="en-US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Architectures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Consistency and replication</a:t>
            </a:r>
          </a:p>
          <a:p>
            <a:r>
              <a:rPr lang="en-US" dirty="0"/>
              <a:t>Fault tolerance and reliability</a:t>
            </a:r>
          </a:p>
          <a:p>
            <a:r>
              <a:rPr lang="en-US" dirty="0"/>
              <a:t>Distributed file systems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3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(x3): 45%</a:t>
            </a:r>
          </a:p>
          <a:p>
            <a:pPr lvl="1"/>
            <a:r>
              <a:rPr kumimoji="1" lang="en-US" altLang="zh-CN" dirty="0"/>
              <a:t>Midterm: 25%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14:cNvPr>
              <p14:cNvContentPartPr/>
              <p14:nvPr/>
            </p14:nvContentPartPr>
            <p14:xfrm>
              <a:off x="1090947" y="2412302"/>
              <a:ext cx="161460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B8565-8AFE-B94B-8E96-2944EB403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47" y="2403662"/>
                <a:ext cx="16322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14:cNvPr>
              <p14:cNvContentPartPr/>
              <p14:nvPr/>
            </p14:nvContentPartPr>
            <p14:xfrm>
              <a:off x="1086627" y="3732062"/>
              <a:ext cx="209232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17AA3-8584-7D49-8368-71CBFBA9D8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627" y="3723062"/>
                <a:ext cx="2109960" cy="8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1336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distributed system? Can you name some of them? 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591312" y="4267200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10835" y="1809997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210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1904771" y="3187461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2" y="1278095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6308385" y="3204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https://kevinsuo.github.io/teaching/2021Summer/4504/class.html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86000"/>
            <a:ext cx="2471827" cy="3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38058</TotalTime>
  <Words>1767</Words>
  <Application>Microsoft Macintosh PowerPoint</Application>
  <PresentationFormat>On-screen Show (4:3)</PresentationFormat>
  <Paragraphs>363</Paragraphs>
  <Slides>44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1456</cp:revision>
  <dcterms:created xsi:type="dcterms:W3CDTF">2012-08-09T04:56:17Z</dcterms:created>
  <dcterms:modified xsi:type="dcterms:W3CDTF">2021-07-27T21:24:36Z</dcterms:modified>
</cp:coreProperties>
</file>